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73" r:id="rId5"/>
    <p:sldId id="275" r:id="rId6"/>
    <p:sldId id="276" r:id="rId7"/>
  </p:sldIdLst>
  <p:sldSz cx="12192000" cy="6858000"/>
  <p:notesSz cx="6886575" cy="10017125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968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926D"/>
    <a:srgbClr val="E3561D"/>
    <a:srgbClr val="FFFF99"/>
    <a:srgbClr val="99CCFF"/>
    <a:srgbClr val="CF7842"/>
    <a:srgbClr val="FB2205"/>
    <a:srgbClr val="968E5E"/>
    <a:srgbClr val="6086B3"/>
    <a:srgbClr val="3F823D"/>
    <a:srgbClr val="6281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66" autoAdjust="0"/>
    <p:restoredTop sz="94663" autoAdjust="0"/>
  </p:normalViewPr>
  <p:slideViewPr>
    <p:cSldViewPr snapToGrid="0">
      <p:cViewPr varScale="1">
        <p:scale>
          <a:sx n="114" d="100"/>
          <a:sy n="114" d="100"/>
        </p:scale>
        <p:origin x="276" y="108"/>
      </p:cViewPr>
      <p:guideLst>
        <p:guide pos="4968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357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0CB2C9F2-E2E3-4744-BCFB-83A7FB60B63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183" cy="502596"/>
          </a:xfrm>
          <a:prstGeom prst="rect">
            <a:avLst/>
          </a:prstGeom>
        </p:spPr>
        <p:txBody>
          <a:bodyPr vert="horz" lIns="96588" tIns="48294" rIns="96588" bIns="48294" rtlCol="0"/>
          <a:lstStyle>
            <a:lvl1pPr algn="l">
              <a:defRPr sz="1300"/>
            </a:lvl1pPr>
          </a:lstStyle>
          <a:p>
            <a:pPr rtl="0"/>
            <a:endParaRPr lang="pt-BR" noProof="1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17450A2-314D-4C25-AA9D-F9AE05640CB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0799" y="0"/>
            <a:ext cx="2984183" cy="502596"/>
          </a:xfrm>
          <a:prstGeom prst="rect">
            <a:avLst/>
          </a:prstGeom>
        </p:spPr>
        <p:txBody>
          <a:bodyPr vert="horz" lIns="96588" tIns="48294" rIns="96588" bIns="48294" rtlCol="0"/>
          <a:lstStyle>
            <a:lvl1pPr algn="r">
              <a:defRPr sz="1300"/>
            </a:lvl1pPr>
          </a:lstStyle>
          <a:p>
            <a:pPr rtl="0"/>
            <a:fld id="{0F5A3EB3-D0B2-4568-A8CD-8990AEAD52A0}" type="datetime1">
              <a:rPr lang="pt-BR" noProof="1" dirty="0" smtClean="0"/>
              <a:t>20/12/2024</a:t>
            </a:fld>
            <a:endParaRPr lang="pt-BR" noProof="1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30C8228-441E-4284-879B-DD7E30882BE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14531"/>
            <a:ext cx="2984183" cy="502595"/>
          </a:xfrm>
          <a:prstGeom prst="rect">
            <a:avLst/>
          </a:prstGeom>
        </p:spPr>
        <p:txBody>
          <a:bodyPr vert="horz" lIns="96588" tIns="48294" rIns="96588" bIns="48294" rtlCol="0" anchor="b"/>
          <a:lstStyle>
            <a:lvl1pPr algn="l">
              <a:defRPr sz="1300"/>
            </a:lvl1pPr>
          </a:lstStyle>
          <a:p>
            <a:pPr rtl="0"/>
            <a:endParaRPr lang="pt-BR" noProof="1"/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D17FA42E-EB8D-48D7-93C6-76CCCBEC83D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0799" y="9514531"/>
            <a:ext cx="2984183" cy="502595"/>
          </a:xfrm>
          <a:prstGeom prst="rect">
            <a:avLst/>
          </a:prstGeom>
        </p:spPr>
        <p:txBody>
          <a:bodyPr vert="horz" lIns="96588" tIns="48294" rIns="96588" bIns="48294" rtlCol="0" anchor="b"/>
          <a:lstStyle>
            <a:lvl1pPr algn="r">
              <a:defRPr sz="1300"/>
            </a:lvl1pPr>
          </a:lstStyle>
          <a:p>
            <a:pPr rtl="0"/>
            <a:fld id="{073876FF-7E26-4AC7-A56B-AF1D0E79C3F1}" type="slidenum">
              <a:rPr lang="pt-BR" noProof="1" dirty="0" smtClean="0"/>
              <a:t>‹nº›</a:t>
            </a:fld>
            <a:endParaRPr lang="pt-BR" noProof="1"/>
          </a:p>
        </p:txBody>
      </p:sp>
    </p:spTree>
    <p:extLst>
      <p:ext uri="{BB962C8B-B14F-4D97-AF65-F5344CB8AC3E}">
        <p14:creationId xmlns:p14="http://schemas.microsoft.com/office/powerpoint/2010/main" val="9875995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183" cy="502596"/>
          </a:xfrm>
          <a:prstGeom prst="rect">
            <a:avLst/>
          </a:prstGeom>
        </p:spPr>
        <p:txBody>
          <a:bodyPr vert="horz" lIns="96588" tIns="48294" rIns="96588" bIns="48294" rtlCol="0"/>
          <a:lstStyle>
            <a:lvl1pPr algn="l">
              <a:defRPr sz="1300"/>
            </a:lvl1pPr>
          </a:lstStyle>
          <a:p>
            <a:pPr rtl="0"/>
            <a:endParaRPr lang="pt-BR" noProof="1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00799" y="0"/>
            <a:ext cx="2984183" cy="502596"/>
          </a:xfrm>
          <a:prstGeom prst="rect">
            <a:avLst/>
          </a:prstGeom>
        </p:spPr>
        <p:txBody>
          <a:bodyPr vert="horz" lIns="96588" tIns="48294" rIns="96588" bIns="48294" rtlCol="0"/>
          <a:lstStyle>
            <a:lvl1pPr algn="r">
              <a:defRPr sz="1300"/>
            </a:lvl1pPr>
          </a:lstStyle>
          <a:p>
            <a:pPr rtl="0"/>
            <a:fld id="{3A4F467C-65E8-46D4-9747-487163972414}" type="datetime1">
              <a:rPr lang="pt-BR" noProof="1" dirty="0" smtClean="0"/>
              <a:t>20/12/2024</a:t>
            </a:fld>
            <a:endParaRPr lang="pt-BR" noProof="1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7100" cy="33797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88" tIns="48294" rIns="96588" bIns="48294" rtlCol="0" anchor="ctr"/>
          <a:lstStyle/>
          <a:p>
            <a:pPr rtl="0"/>
            <a:endParaRPr lang="pt-BR" noProof="1"/>
          </a:p>
        </p:txBody>
      </p:sp>
      <p:sp>
        <p:nvSpPr>
          <p:cNvPr id="5" name="Espaço Reservado para Notas 4"/>
          <p:cNvSpPr>
            <a:spLocks noGrp="1"/>
          </p:cNvSpPr>
          <p:nvPr>
            <p:ph type="body" sz="quarter" idx="3"/>
          </p:nvPr>
        </p:nvSpPr>
        <p:spPr>
          <a:xfrm>
            <a:off x="688658" y="4820741"/>
            <a:ext cx="5509260" cy="3944243"/>
          </a:xfrm>
          <a:prstGeom prst="rect">
            <a:avLst/>
          </a:prstGeom>
        </p:spPr>
        <p:txBody>
          <a:bodyPr vert="horz" lIns="96588" tIns="48294" rIns="96588" bIns="48294" rtlCol="0"/>
          <a:lstStyle/>
          <a:p>
            <a:pPr lvl="0" rtl="0"/>
            <a:r>
              <a:rPr lang="pt-BR" noProof="1"/>
              <a:t>Clique para editar o texto Mestre</a:t>
            </a:r>
          </a:p>
          <a:p>
            <a:pPr lvl="1" rtl="0"/>
            <a:r>
              <a:rPr lang="pt-BR" noProof="1"/>
              <a:t>Segundo nível</a:t>
            </a:r>
          </a:p>
          <a:p>
            <a:pPr lvl="2" rtl="0"/>
            <a:r>
              <a:rPr lang="pt-BR" noProof="1"/>
              <a:t>Terceiro nível</a:t>
            </a:r>
          </a:p>
          <a:p>
            <a:pPr lvl="3" rtl="0"/>
            <a:r>
              <a:rPr lang="pt-BR" noProof="1"/>
              <a:t>Quarto nível</a:t>
            </a:r>
          </a:p>
          <a:p>
            <a:pPr lvl="4" rtl="0"/>
            <a:r>
              <a:rPr lang="pt-BR" noProof="1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514531"/>
            <a:ext cx="2984183" cy="502595"/>
          </a:xfrm>
          <a:prstGeom prst="rect">
            <a:avLst/>
          </a:prstGeom>
        </p:spPr>
        <p:txBody>
          <a:bodyPr vert="horz" lIns="96588" tIns="48294" rIns="96588" bIns="48294" rtlCol="0" anchor="b"/>
          <a:lstStyle>
            <a:lvl1pPr algn="l">
              <a:defRPr sz="1300"/>
            </a:lvl1pPr>
          </a:lstStyle>
          <a:p>
            <a:pPr rtl="0"/>
            <a:endParaRPr lang="pt-BR" noProof="1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900799" y="9514531"/>
            <a:ext cx="2984183" cy="502595"/>
          </a:xfrm>
          <a:prstGeom prst="rect">
            <a:avLst/>
          </a:prstGeom>
        </p:spPr>
        <p:txBody>
          <a:bodyPr vert="horz" lIns="96588" tIns="48294" rIns="96588" bIns="48294" rtlCol="0" anchor="b"/>
          <a:lstStyle>
            <a:lvl1pPr algn="r">
              <a:defRPr sz="1300"/>
            </a:lvl1pPr>
          </a:lstStyle>
          <a:p>
            <a:pPr rtl="0"/>
            <a:fld id="{C6DA110C-3D35-4FD3-808A-C1BFDD21E250}" type="slidenum">
              <a:rPr lang="pt-BR" noProof="1" dirty="0" smtClean="0"/>
              <a:t>‹nº›</a:t>
            </a:fld>
            <a:endParaRPr lang="pt-BR" noProof="1"/>
          </a:p>
        </p:txBody>
      </p:sp>
    </p:spTree>
    <p:extLst>
      <p:ext uri="{BB962C8B-B14F-4D97-AF65-F5344CB8AC3E}">
        <p14:creationId xmlns:p14="http://schemas.microsoft.com/office/powerpoint/2010/main" val="2775575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noProof="1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6DA110C-3D35-4FD3-808A-C1BFDD21E250}" type="slidenum">
              <a:rPr lang="pt-BR" noProof="1" smtClean="0"/>
              <a:t>1</a:t>
            </a:fld>
            <a:endParaRPr lang="pt-BR" noProof="1"/>
          </a:p>
        </p:txBody>
      </p:sp>
    </p:spTree>
    <p:extLst>
      <p:ext uri="{BB962C8B-B14F-4D97-AF65-F5344CB8AC3E}">
        <p14:creationId xmlns:p14="http://schemas.microsoft.com/office/powerpoint/2010/main" val="3257862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noProof="1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6DA110C-3D35-4FD3-808A-C1BFDD21E250}" type="slidenum">
              <a:rPr lang="pt-BR" noProof="1" smtClean="0"/>
              <a:t>2</a:t>
            </a:fld>
            <a:endParaRPr lang="pt-BR" noProof="1"/>
          </a:p>
        </p:txBody>
      </p:sp>
    </p:spTree>
    <p:extLst>
      <p:ext uri="{BB962C8B-B14F-4D97-AF65-F5344CB8AC3E}">
        <p14:creationId xmlns:p14="http://schemas.microsoft.com/office/powerpoint/2010/main" val="19576785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noProof="1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6DA110C-3D35-4FD3-808A-C1BFDD21E250}" type="slidenum">
              <a:rPr lang="pt-BR" noProof="1" smtClean="0"/>
              <a:t>3</a:t>
            </a:fld>
            <a:endParaRPr lang="pt-BR" noProof="1"/>
          </a:p>
        </p:txBody>
      </p:sp>
    </p:spTree>
    <p:extLst>
      <p:ext uri="{BB962C8B-B14F-4D97-AF65-F5344CB8AC3E}">
        <p14:creationId xmlns:p14="http://schemas.microsoft.com/office/powerpoint/2010/main" val="2046368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Imagem à esquerd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10">
            <a:extLst>
              <a:ext uri="{FF2B5EF4-FFF2-40B4-BE49-F238E27FC236}">
                <a16:creationId xmlns:a16="http://schemas.microsoft.com/office/drawing/2014/main" id="{C733D0E0-198D-4DE6-A115-9E69917B8B21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346826" y="2103118"/>
            <a:ext cx="5540374" cy="4076700"/>
          </a:xfrm>
          <a:noFill/>
        </p:spPr>
        <p:txBody>
          <a:bodyPr rtlCol="0"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1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tx1"/>
                </a:solidFill>
              </a:defRPr>
            </a:lvl4pPr>
            <a:lvl5pPr>
              <a:defRPr sz="1050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pt-BR" noProof="1"/>
              <a:t>Clique para adicionar tabela</a:t>
            </a:r>
          </a:p>
        </p:txBody>
      </p:sp>
      <p:sp>
        <p:nvSpPr>
          <p:cNvPr id="8" name="Espaço Reservado para Imagem 7">
            <a:extLst>
              <a:ext uri="{FF2B5EF4-FFF2-40B4-BE49-F238E27FC236}">
                <a16:creationId xmlns:a16="http://schemas.microsoft.com/office/drawing/2014/main" id="{DB7FD287-6069-44EC-8F85-115663C113F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6096000" cy="6858000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1"/>
              <a:t>Adicionar imagem aqui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EB155ECD-1DFB-4029-8402-1E03C9E3C8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85176" y="841248"/>
            <a:ext cx="4306824" cy="704088"/>
          </a:xfrm>
          <a:solidFill>
            <a:schemeClr val="tx1"/>
          </a:solidFill>
        </p:spPr>
        <p:txBody>
          <a:bodyPr lIns="274320" rtlCol="0">
            <a:noAutofit/>
          </a:bodyPr>
          <a:lstStyle>
            <a:lvl1pPr algn="l">
              <a:defRPr sz="280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pt-BR" noProof="1"/>
              <a:t>Adicionar Mês</a:t>
            </a:r>
          </a:p>
        </p:txBody>
      </p:sp>
    </p:spTree>
    <p:extLst>
      <p:ext uri="{BB962C8B-B14F-4D97-AF65-F5344CB8AC3E}">
        <p14:creationId xmlns:p14="http://schemas.microsoft.com/office/powerpoint/2010/main" val="8606903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Imagem à dire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Imagem 7">
            <a:extLst>
              <a:ext uri="{FF2B5EF4-FFF2-40B4-BE49-F238E27FC236}">
                <a16:creationId xmlns:a16="http://schemas.microsoft.com/office/drawing/2014/main" id="{DB7FD287-6069-44EC-8F85-115663C113F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095999" y="0"/>
            <a:ext cx="6092615" cy="6858000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1"/>
              <a:t>Adicionar imagem aqui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65968AC1-3BEC-470E-9232-9BDD7CA6E1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2" y="841248"/>
            <a:ext cx="4306824" cy="704088"/>
          </a:xfrm>
          <a:solidFill>
            <a:schemeClr val="tx1"/>
          </a:solidFill>
        </p:spPr>
        <p:txBody>
          <a:bodyPr lIns="274320" rtlCol="0">
            <a:noAutofit/>
          </a:bodyPr>
          <a:lstStyle>
            <a:lvl1pPr algn="l">
              <a:defRPr sz="280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pt-BR" noProof="1"/>
              <a:t>Adicionar Mês</a:t>
            </a:r>
          </a:p>
        </p:txBody>
      </p:sp>
      <p:sp>
        <p:nvSpPr>
          <p:cNvPr id="4" name="Espaço Reservado para Conteúdo 10">
            <a:extLst>
              <a:ext uri="{FF2B5EF4-FFF2-40B4-BE49-F238E27FC236}">
                <a16:creationId xmlns:a16="http://schemas.microsoft.com/office/drawing/2014/main" id="{2A664AF2-D79A-4137-93A1-3D068CCF920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27024" y="2118358"/>
            <a:ext cx="5540374" cy="4076700"/>
          </a:xfrm>
          <a:noFill/>
        </p:spPr>
        <p:txBody>
          <a:bodyPr rtlCol="0"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1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tx1"/>
                </a:solidFill>
              </a:defRPr>
            </a:lvl4pPr>
            <a:lvl5pPr>
              <a:defRPr sz="1050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pt-BR" noProof="1"/>
              <a:t>Clique para adicionar tabela</a:t>
            </a:r>
          </a:p>
        </p:txBody>
      </p:sp>
    </p:spTree>
    <p:extLst>
      <p:ext uri="{BB962C8B-B14F-4D97-AF65-F5344CB8AC3E}">
        <p14:creationId xmlns:p14="http://schemas.microsoft.com/office/powerpoint/2010/main" val="2438689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rgbClr val="92D05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81C5AC4-075F-480C-A549-FF1607656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228600"/>
            <a:ext cx="116205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t-BR" noProof="1"/>
              <a:t>Clique para editar o estilo de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9B0CADE-C190-4CBD-BDAE-F8FC5C8D2E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6700" y="2236787"/>
            <a:ext cx="116205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 noProof="1"/>
              <a:t>Clique para editar o texto Mestre</a:t>
            </a:r>
          </a:p>
          <a:p>
            <a:pPr lvl="1" rtl="0"/>
            <a:r>
              <a:rPr lang="pt-BR" noProof="1"/>
              <a:t>Segundo nível</a:t>
            </a:r>
          </a:p>
          <a:p>
            <a:pPr lvl="2" rtl="0"/>
            <a:r>
              <a:rPr lang="pt-BR" noProof="1"/>
              <a:t>Terceiro nível</a:t>
            </a:r>
          </a:p>
          <a:p>
            <a:pPr lvl="3" rtl="0"/>
            <a:r>
              <a:rPr lang="pt-BR" noProof="1"/>
              <a:t>Quarto nível</a:t>
            </a:r>
          </a:p>
          <a:p>
            <a:pPr lvl="4" rtl="0"/>
            <a:r>
              <a:rPr lang="pt-BR" noProof="1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105765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2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800" b="0" i="0" kern="1200">
          <a:solidFill>
            <a:schemeClr val="tx1"/>
          </a:solidFill>
          <a:latin typeface="+mj-lt"/>
          <a:ea typeface="+mj-ea"/>
          <a:cs typeface="Sabon Next LT" panose="020005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68" userDrawn="1">
          <p15:clr>
            <a:srgbClr val="F26B43"/>
          </p15:clr>
        </p15:guide>
        <p15:guide id="2" pos="7488" userDrawn="1">
          <p15:clr>
            <a:srgbClr val="F26B43"/>
          </p15:clr>
        </p15:guide>
        <p15:guide id="3" orient="horz" pos="144" userDrawn="1">
          <p15:clr>
            <a:srgbClr val="F26B43"/>
          </p15:clr>
        </p15:guide>
        <p15:guide id="4" orient="horz" pos="4152" userDrawn="1">
          <p15:clr>
            <a:srgbClr val="F26B43"/>
          </p15:clr>
        </p15:guide>
        <p15:guide id="5" pos="3840" userDrawn="1">
          <p15:clr>
            <a:srgbClr val="F26B43"/>
          </p15:clr>
        </p15:guide>
        <p15:guide id="6" pos="3696" userDrawn="1">
          <p15:clr>
            <a:srgbClr val="F26B43"/>
          </p15:clr>
        </p15:guide>
        <p15:guide id="8" pos="3984" userDrawn="1">
          <p15:clr>
            <a:srgbClr val="F26B43"/>
          </p15:clr>
        </p15:guide>
        <p15:guide id="9" orient="horz" pos="1584" userDrawn="1">
          <p15:clr>
            <a:srgbClr val="F26B43"/>
          </p15:clr>
        </p15:guide>
        <p15:guide id="10" orient="horz" pos="1416" userDrawn="1">
          <p15:clr>
            <a:srgbClr val="F26B43"/>
          </p15:clr>
        </p15:guide>
        <p15:guide id="11" orient="horz" pos="984" userDrawn="1">
          <p15:clr>
            <a:srgbClr val="F26B43"/>
          </p15:clr>
        </p15:guide>
        <p15:guide id="12" orient="horz" pos="52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5">
            <a:extLst>
              <a:ext uri="{FF2B5EF4-FFF2-40B4-BE49-F238E27FC236}">
                <a16:creationId xmlns:a16="http://schemas.microsoft.com/office/drawing/2014/main" id="{6F75BAEE-0723-49DE-8C74-631ECD7F4789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706790620"/>
              </p:ext>
            </p:extLst>
          </p:nvPr>
        </p:nvGraphicFramePr>
        <p:xfrm>
          <a:off x="6883721" y="2270556"/>
          <a:ext cx="5213201" cy="2878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4743">
                  <a:extLst>
                    <a:ext uri="{9D8B030D-6E8A-4147-A177-3AD203B41FA5}">
                      <a16:colId xmlns:a16="http://schemas.microsoft.com/office/drawing/2014/main" val="3476096443"/>
                    </a:ext>
                  </a:extLst>
                </a:gridCol>
                <a:gridCol w="744743">
                  <a:extLst>
                    <a:ext uri="{9D8B030D-6E8A-4147-A177-3AD203B41FA5}">
                      <a16:colId xmlns:a16="http://schemas.microsoft.com/office/drawing/2014/main" val="3713691948"/>
                    </a:ext>
                  </a:extLst>
                </a:gridCol>
                <a:gridCol w="744743">
                  <a:extLst>
                    <a:ext uri="{9D8B030D-6E8A-4147-A177-3AD203B41FA5}">
                      <a16:colId xmlns:a16="http://schemas.microsoft.com/office/drawing/2014/main" val="3106412472"/>
                    </a:ext>
                  </a:extLst>
                </a:gridCol>
                <a:gridCol w="744743">
                  <a:extLst>
                    <a:ext uri="{9D8B030D-6E8A-4147-A177-3AD203B41FA5}">
                      <a16:colId xmlns:a16="http://schemas.microsoft.com/office/drawing/2014/main" val="1734665539"/>
                    </a:ext>
                  </a:extLst>
                </a:gridCol>
                <a:gridCol w="744743">
                  <a:extLst>
                    <a:ext uri="{9D8B030D-6E8A-4147-A177-3AD203B41FA5}">
                      <a16:colId xmlns:a16="http://schemas.microsoft.com/office/drawing/2014/main" val="2135008477"/>
                    </a:ext>
                  </a:extLst>
                </a:gridCol>
                <a:gridCol w="744743">
                  <a:extLst>
                    <a:ext uri="{9D8B030D-6E8A-4147-A177-3AD203B41FA5}">
                      <a16:colId xmlns:a16="http://schemas.microsoft.com/office/drawing/2014/main" val="2666336027"/>
                    </a:ext>
                  </a:extLst>
                </a:gridCol>
                <a:gridCol w="744743">
                  <a:extLst>
                    <a:ext uri="{9D8B030D-6E8A-4147-A177-3AD203B41FA5}">
                      <a16:colId xmlns:a16="http://schemas.microsoft.com/office/drawing/2014/main" val="420944989"/>
                    </a:ext>
                  </a:extLst>
                </a:gridCol>
              </a:tblGrid>
              <a:tr h="479685">
                <a:tc>
                  <a:txBody>
                    <a:bodyPr/>
                    <a:lstStyle/>
                    <a:p>
                      <a:pPr algn="ctr" rtl="0"/>
                      <a:r>
                        <a:rPr lang="pt-BR" sz="1800" b="1" i="0" noProof="1">
                          <a:solidFill>
                            <a:schemeClr val="tx1"/>
                          </a:solidFill>
                          <a:latin typeface="+mn-lt"/>
                        </a:rPr>
                        <a:t>D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b="1" i="0" noProof="1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b="1" i="0" noProof="1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b="1" i="0" noProof="1">
                          <a:solidFill>
                            <a:schemeClr val="tx1"/>
                          </a:solidFill>
                          <a:latin typeface="+mn-lt"/>
                        </a:rPr>
                        <a:t>Q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b="1" i="0" noProof="1">
                          <a:solidFill>
                            <a:schemeClr val="tx1"/>
                          </a:solidFill>
                          <a:latin typeface="+mn-lt"/>
                        </a:rPr>
                        <a:t>Q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b="1" i="0" noProof="1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b="1" i="0" noProof="1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906166"/>
                  </a:ext>
                </a:extLst>
              </a:tr>
              <a:tr h="479685">
                <a:tc>
                  <a:txBody>
                    <a:bodyPr/>
                    <a:lstStyle/>
                    <a:p>
                      <a:pPr algn="ctr" rtl="0"/>
                      <a:endParaRPr lang="pt-BR" sz="1800" i="0" baseline="0" noProof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pt-BR" sz="1800" i="0" baseline="0" noProof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pt-BR" sz="1800" i="0" baseline="0" noProof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baseline="0" noProof="1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pt-BR" sz="1800" i="0" baseline="0" noProof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baseline="0" noProof="1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pt-BR" sz="1800" i="0" baseline="0" noProof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008074"/>
                  </a:ext>
                </a:extLst>
              </a:tr>
              <a:tr h="479685"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+mn-lt"/>
                        </a:rPr>
                        <a:t>11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838848"/>
                  </a:ext>
                </a:extLst>
              </a:tr>
              <a:tr h="479685"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+mn-lt"/>
                        </a:rPr>
                        <a:t>13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+mn-lt"/>
                        </a:rPr>
                        <a:t>14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+mn-lt"/>
                        </a:rPr>
                        <a:t>15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+mn-lt"/>
                        </a:rPr>
                        <a:t>16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+mn-lt"/>
                        </a:rPr>
                        <a:t>17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+mn-lt"/>
                        </a:rPr>
                        <a:t>18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710236"/>
                  </a:ext>
                </a:extLst>
              </a:tr>
              <a:tr h="479685"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+mn-lt"/>
                        </a:rPr>
                        <a:t>19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+mn-lt"/>
                        </a:rPr>
                        <a:t>20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+mn-lt"/>
                        </a:rPr>
                        <a:t>21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+mn-lt"/>
                        </a:rPr>
                        <a:t>22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+mn-lt"/>
                        </a:rPr>
                        <a:t>23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+mn-lt"/>
                        </a:rPr>
                        <a:t>24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+mn-lt"/>
                        </a:rPr>
                        <a:t>25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930129"/>
                  </a:ext>
                </a:extLst>
              </a:tr>
              <a:tr h="479685"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+mn-lt"/>
                        </a:rPr>
                        <a:t>26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baseline="0" noProof="1" smtClean="0">
                          <a:solidFill>
                            <a:schemeClr val="tx1"/>
                          </a:solidFill>
                          <a:latin typeface="+mn-lt"/>
                        </a:rPr>
                        <a:t>27</a:t>
                      </a:r>
                      <a:endParaRPr lang="pt-BR" sz="1800" i="0" baseline="0" noProof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baseline="0" noProof="1" smtClean="0">
                          <a:solidFill>
                            <a:schemeClr val="tx1"/>
                          </a:solidFill>
                          <a:latin typeface="+mn-lt"/>
                        </a:rPr>
                        <a:t>28</a:t>
                      </a:r>
                      <a:endParaRPr lang="pt-BR" sz="1800" i="0" baseline="0" noProof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baseline="0" noProof="1" smtClean="0">
                          <a:solidFill>
                            <a:schemeClr val="tx1"/>
                          </a:solidFill>
                          <a:latin typeface="+mn-lt"/>
                        </a:rPr>
                        <a:t>29</a:t>
                      </a:r>
                      <a:endParaRPr lang="pt-BR" sz="1800" i="0" baseline="0" noProof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baseline="0" noProof="1" smtClean="0">
                          <a:solidFill>
                            <a:schemeClr val="tx1"/>
                          </a:solidFill>
                          <a:latin typeface="+mn-lt"/>
                        </a:rPr>
                        <a:t>30</a:t>
                      </a:r>
                      <a:endParaRPr lang="pt-BR" sz="1800" i="0" baseline="0" noProof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baseline="0" noProof="1" smtClean="0">
                          <a:solidFill>
                            <a:schemeClr val="tx1"/>
                          </a:solidFill>
                          <a:latin typeface="+mn-lt"/>
                        </a:rPr>
                        <a:t>31</a:t>
                      </a:r>
                      <a:endParaRPr lang="pt-BR" sz="1800" i="0" baseline="0" noProof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pt-BR" sz="1800" i="0" baseline="0" noProof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3545673"/>
                  </a:ext>
                </a:extLst>
              </a:tr>
            </a:tbl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33982" y="1115736"/>
            <a:ext cx="4558018" cy="929157"/>
          </a:xfrm>
          <a:solidFill>
            <a:srgbClr val="FFC000"/>
          </a:solidFill>
          <a:effectLst>
            <a:softEdge rad="31750"/>
          </a:effectLst>
        </p:spPr>
        <p:txBody>
          <a:bodyPr/>
          <a:lstStyle/>
          <a:p>
            <a:r>
              <a:rPr lang="pt-BR" sz="3600" b="1" cap="none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      JANEIRO</a:t>
            </a:r>
            <a:endParaRPr lang="pt-BR" sz="3600" b="1" cap="none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grpSp>
        <p:nvGrpSpPr>
          <p:cNvPr id="23" name="Agrupar 22"/>
          <p:cNvGrpSpPr/>
          <p:nvPr/>
        </p:nvGrpSpPr>
        <p:grpSpPr>
          <a:xfrm>
            <a:off x="8338657" y="5738018"/>
            <a:ext cx="4624849" cy="1231106"/>
            <a:chOff x="8229601" y="186782"/>
            <a:chExt cx="4624849" cy="1231106"/>
          </a:xfrm>
        </p:grpSpPr>
        <p:sp>
          <p:nvSpPr>
            <p:cNvPr id="10" name="CaixaDeTexto 9"/>
            <p:cNvSpPr txBox="1"/>
            <p:nvPr/>
          </p:nvSpPr>
          <p:spPr>
            <a:xfrm>
              <a:off x="8363544" y="186782"/>
              <a:ext cx="4490906" cy="12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400" dirty="0"/>
                <a:t>Recesso escolar/</a:t>
              </a:r>
              <a:r>
                <a:rPr lang="pt-BR" sz="1400" dirty="0" err="1"/>
                <a:t>sáb</a:t>
              </a:r>
              <a:r>
                <a:rPr lang="pt-BR" sz="1400" dirty="0"/>
                <a:t> e dom/ Ativ. Suspensa</a:t>
              </a:r>
            </a:p>
            <a:p>
              <a:r>
                <a:rPr lang="pt-BR" sz="1400" dirty="0"/>
                <a:t>Início/Reinício e Encerramento das aulas</a:t>
              </a:r>
            </a:p>
            <a:p>
              <a:r>
                <a:rPr lang="pt-BR" sz="1400" dirty="0"/>
                <a:t>Reunião de pais | Eventos Dia Letivo</a:t>
              </a:r>
            </a:p>
            <a:p>
              <a:r>
                <a:rPr lang="pt-BR" sz="1400" dirty="0"/>
                <a:t>Eventos Internos</a:t>
              </a:r>
            </a:p>
            <a:p>
              <a:r>
                <a:rPr lang="pt-BR" dirty="0"/>
                <a:t>  		</a:t>
              </a:r>
            </a:p>
          </p:txBody>
        </p:sp>
        <p:sp>
          <p:nvSpPr>
            <p:cNvPr id="29" name="Fluxograma: Conector 28"/>
            <p:cNvSpPr/>
            <p:nvPr/>
          </p:nvSpPr>
          <p:spPr>
            <a:xfrm>
              <a:off x="8229602" y="263964"/>
              <a:ext cx="159389" cy="158678"/>
            </a:xfrm>
            <a:prstGeom prst="flowChartConnector">
              <a:avLst/>
            </a:prstGeom>
            <a:solidFill>
              <a:srgbClr val="99CCFF"/>
            </a:solidFill>
            <a:ln>
              <a:solidFill>
                <a:srgbClr val="99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0" name="Fluxograma: Conector 29"/>
            <p:cNvSpPr/>
            <p:nvPr/>
          </p:nvSpPr>
          <p:spPr>
            <a:xfrm>
              <a:off x="8229602" y="492458"/>
              <a:ext cx="159389" cy="158678"/>
            </a:xfrm>
            <a:prstGeom prst="flowChartConnector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1" name="Fluxograma: Conector 30"/>
            <p:cNvSpPr/>
            <p:nvPr/>
          </p:nvSpPr>
          <p:spPr>
            <a:xfrm>
              <a:off x="8229601" y="695029"/>
              <a:ext cx="159389" cy="158678"/>
            </a:xfrm>
            <a:prstGeom prst="flowChartConnector">
              <a:avLst/>
            </a:prstGeom>
            <a:solidFill>
              <a:srgbClr val="FFFF99"/>
            </a:solidFill>
            <a:ln>
              <a:solidFill>
                <a:srgbClr val="FF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2" name="Fluxograma: Conector 31"/>
            <p:cNvSpPr/>
            <p:nvPr/>
          </p:nvSpPr>
          <p:spPr>
            <a:xfrm>
              <a:off x="8229601" y="923522"/>
              <a:ext cx="159389" cy="158678"/>
            </a:xfrm>
            <a:prstGeom prst="flowChartConnector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055816"/>
              </p:ext>
            </p:extLst>
          </p:nvPr>
        </p:nvGraphicFramePr>
        <p:xfrm>
          <a:off x="266700" y="2222696"/>
          <a:ext cx="5979487" cy="2194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13460">
                  <a:extLst>
                    <a:ext uri="{9D8B030D-6E8A-4147-A177-3AD203B41FA5}">
                      <a16:colId xmlns:a16="http://schemas.microsoft.com/office/drawing/2014/main" val="1313019017"/>
                    </a:ext>
                  </a:extLst>
                </a:gridCol>
                <a:gridCol w="4966027">
                  <a:extLst>
                    <a:ext uri="{9D8B030D-6E8A-4147-A177-3AD203B41FA5}">
                      <a16:colId xmlns:a16="http://schemas.microsoft.com/office/drawing/2014/main" val="4158536003"/>
                    </a:ext>
                  </a:extLst>
                </a:gridCol>
              </a:tblGrid>
              <a:tr h="362717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 A 26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FÉRIAS</a:t>
                      </a:r>
                      <a:endParaRPr lang="pt-BR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30840696"/>
                  </a:ext>
                </a:extLst>
              </a:tr>
              <a:tr h="3627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REUNIÃO DE PAIS – INTEGRAL 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07469646"/>
                  </a:ext>
                </a:extLst>
              </a:tr>
              <a:tr h="362717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RETORNO DO INTEGRAL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45222172"/>
                  </a:ext>
                </a:extLst>
              </a:tr>
              <a:tr h="3627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REUNIÃO</a:t>
                      </a:r>
                      <a:r>
                        <a:rPr lang="pt-B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PAIS- TURMAS DA MANHÃ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00208760"/>
                  </a:ext>
                </a:extLst>
              </a:tr>
              <a:tr h="3627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REUNIÃO DE PAIS</a:t>
                      </a:r>
                      <a:r>
                        <a:rPr lang="pt-B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pt-B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TURMAS</a:t>
                      </a:r>
                      <a:r>
                        <a:rPr lang="pt-B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 TARDE</a:t>
                      </a:r>
                      <a:endParaRPr lang="pt-B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93400458"/>
                  </a:ext>
                </a:extLst>
              </a:tr>
              <a:tr h="3627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>
                          <a:latin typeface="+mj-lt"/>
                        </a:rPr>
                        <a:t>VOLTA</a:t>
                      </a:r>
                      <a:r>
                        <a:rPr lang="pt-BR" sz="1600" baseline="0" dirty="0" smtClean="0">
                          <a:latin typeface="+mj-lt"/>
                        </a:rPr>
                        <a:t> AS AULAS FUNDAMENTAL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765073"/>
                  </a:ext>
                </a:extLst>
              </a:tr>
            </a:tbl>
          </a:graphicData>
        </a:graphic>
      </p:graphicFrame>
      <p:pic>
        <p:nvPicPr>
          <p:cNvPr id="7" name="Imagem 6">
            <a:extLst>
              <a:ext uri="{FF2B5EF4-FFF2-40B4-BE49-F238E27FC236}">
                <a16:creationId xmlns:a16="http://schemas.microsoft.com/office/drawing/2014/main" id="{D40E3EB1-5557-4C18-8BE1-92A2D4A19E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431" y="-37221"/>
            <a:ext cx="7643413" cy="164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021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33982" y="1115736"/>
            <a:ext cx="4558018" cy="929157"/>
          </a:xfrm>
          <a:solidFill>
            <a:srgbClr val="FFC000"/>
          </a:solidFill>
          <a:effectLst>
            <a:softEdge rad="31750"/>
          </a:effectLst>
        </p:spPr>
        <p:txBody>
          <a:bodyPr/>
          <a:lstStyle/>
          <a:p>
            <a:r>
              <a:rPr lang="pt-BR" sz="3600" b="1" cap="none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    FEVEREIRO</a:t>
            </a:r>
          </a:p>
        </p:txBody>
      </p:sp>
      <p:grpSp>
        <p:nvGrpSpPr>
          <p:cNvPr id="23" name="Agrupar 22"/>
          <p:cNvGrpSpPr/>
          <p:nvPr/>
        </p:nvGrpSpPr>
        <p:grpSpPr>
          <a:xfrm>
            <a:off x="8338657" y="5738018"/>
            <a:ext cx="4624849" cy="1231106"/>
            <a:chOff x="8229601" y="186782"/>
            <a:chExt cx="4624849" cy="1231106"/>
          </a:xfrm>
        </p:grpSpPr>
        <p:sp>
          <p:nvSpPr>
            <p:cNvPr id="10" name="CaixaDeTexto 9"/>
            <p:cNvSpPr txBox="1"/>
            <p:nvPr/>
          </p:nvSpPr>
          <p:spPr>
            <a:xfrm>
              <a:off x="8363544" y="186782"/>
              <a:ext cx="4490906" cy="12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400" dirty="0"/>
                <a:t>Recesso escolar/</a:t>
              </a:r>
              <a:r>
                <a:rPr lang="pt-BR" sz="1400" dirty="0" err="1"/>
                <a:t>sáb</a:t>
              </a:r>
              <a:r>
                <a:rPr lang="pt-BR" sz="1400" dirty="0"/>
                <a:t> e dom/ Ativ. Suspensa</a:t>
              </a:r>
            </a:p>
            <a:p>
              <a:r>
                <a:rPr lang="pt-BR" sz="1400" dirty="0"/>
                <a:t>Início/Reinício e Encerramento das aulas</a:t>
              </a:r>
            </a:p>
            <a:p>
              <a:r>
                <a:rPr lang="pt-BR" sz="1400" dirty="0"/>
                <a:t>Reunião de pais | Eventos Dia Letivo</a:t>
              </a:r>
            </a:p>
            <a:p>
              <a:r>
                <a:rPr lang="pt-BR" sz="1400" dirty="0"/>
                <a:t>Eventos Internos</a:t>
              </a:r>
            </a:p>
            <a:p>
              <a:r>
                <a:rPr lang="pt-BR" dirty="0"/>
                <a:t>  		</a:t>
              </a:r>
            </a:p>
          </p:txBody>
        </p:sp>
        <p:sp>
          <p:nvSpPr>
            <p:cNvPr id="29" name="Fluxograma: Conector 28"/>
            <p:cNvSpPr/>
            <p:nvPr/>
          </p:nvSpPr>
          <p:spPr>
            <a:xfrm>
              <a:off x="8229602" y="263964"/>
              <a:ext cx="159389" cy="158678"/>
            </a:xfrm>
            <a:prstGeom prst="flowChartConnector">
              <a:avLst/>
            </a:prstGeom>
            <a:solidFill>
              <a:srgbClr val="99CCFF"/>
            </a:solidFill>
            <a:ln>
              <a:solidFill>
                <a:srgbClr val="99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0" name="Fluxograma: Conector 29"/>
            <p:cNvSpPr/>
            <p:nvPr/>
          </p:nvSpPr>
          <p:spPr>
            <a:xfrm>
              <a:off x="8229602" y="492458"/>
              <a:ext cx="159389" cy="158678"/>
            </a:xfrm>
            <a:prstGeom prst="flowChartConnector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1" name="Fluxograma: Conector 30"/>
            <p:cNvSpPr/>
            <p:nvPr/>
          </p:nvSpPr>
          <p:spPr>
            <a:xfrm>
              <a:off x="8229601" y="695029"/>
              <a:ext cx="159389" cy="158678"/>
            </a:xfrm>
            <a:prstGeom prst="flowChartConnector">
              <a:avLst/>
            </a:prstGeom>
            <a:solidFill>
              <a:srgbClr val="FFFF99"/>
            </a:solidFill>
            <a:ln>
              <a:solidFill>
                <a:srgbClr val="FF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2" name="Fluxograma: Conector 31"/>
            <p:cNvSpPr/>
            <p:nvPr/>
          </p:nvSpPr>
          <p:spPr>
            <a:xfrm>
              <a:off x="8229601" y="923522"/>
              <a:ext cx="159389" cy="158678"/>
            </a:xfrm>
            <a:prstGeom prst="flowChartConnector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aphicFrame>
        <p:nvGraphicFramePr>
          <p:cNvPr id="14" name="Tabela 5">
            <a:extLst>
              <a:ext uri="{FF2B5EF4-FFF2-40B4-BE49-F238E27FC236}">
                <a16:creationId xmlns:a16="http://schemas.microsoft.com/office/drawing/2014/main" id="{6F75BAEE-0723-49DE-8C74-631ECD7F47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2504684"/>
              </p:ext>
            </p:extLst>
          </p:nvPr>
        </p:nvGraphicFramePr>
        <p:xfrm>
          <a:off x="6883721" y="2270556"/>
          <a:ext cx="5213201" cy="2878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4743">
                  <a:extLst>
                    <a:ext uri="{9D8B030D-6E8A-4147-A177-3AD203B41FA5}">
                      <a16:colId xmlns:a16="http://schemas.microsoft.com/office/drawing/2014/main" val="3476096443"/>
                    </a:ext>
                  </a:extLst>
                </a:gridCol>
                <a:gridCol w="744743">
                  <a:extLst>
                    <a:ext uri="{9D8B030D-6E8A-4147-A177-3AD203B41FA5}">
                      <a16:colId xmlns:a16="http://schemas.microsoft.com/office/drawing/2014/main" val="3713691948"/>
                    </a:ext>
                  </a:extLst>
                </a:gridCol>
                <a:gridCol w="744743">
                  <a:extLst>
                    <a:ext uri="{9D8B030D-6E8A-4147-A177-3AD203B41FA5}">
                      <a16:colId xmlns:a16="http://schemas.microsoft.com/office/drawing/2014/main" val="3106412472"/>
                    </a:ext>
                  </a:extLst>
                </a:gridCol>
                <a:gridCol w="744743">
                  <a:extLst>
                    <a:ext uri="{9D8B030D-6E8A-4147-A177-3AD203B41FA5}">
                      <a16:colId xmlns:a16="http://schemas.microsoft.com/office/drawing/2014/main" val="1734665539"/>
                    </a:ext>
                  </a:extLst>
                </a:gridCol>
                <a:gridCol w="744743">
                  <a:extLst>
                    <a:ext uri="{9D8B030D-6E8A-4147-A177-3AD203B41FA5}">
                      <a16:colId xmlns:a16="http://schemas.microsoft.com/office/drawing/2014/main" val="2135008477"/>
                    </a:ext>
                  </a:extLst>
                </a:gridCol>
                <a:gridCol w="744743">
                  <a:extLst>
                    <a:ext uri="{9D8B030D-6E8A-4147-A177-3AD203B41FA5}">
                      <a16:colId xmlns:a16="http://schemas.microsoft.com/office/drawing/2014/main" val="2666336027"/>
                    </a:ext>
                  </a:extLst>
                </a:gridCol>
                <a:gridCol w="744743">
                  <a:extLst>
                    <a:ext uri="{9D8B030D-6E8A-4147-A177-3AD203B41FA5}">
                      <a16:colId xmlns:a16="http://schemas.microsoft.com/office/drawing/2014/main" val="420944989"/>
                    </a:ext>
                  </a:extLst>
                </a:gridCol>
              </a:tblGrid>
              <a:tr h="479685">
                <a:tc>
                  <a:txBody>
                    <a:bodyPr/>
                    <a:lstStyle/>
                    <a:p>
                      <a:pPr algn="ctr" rtl="0"/>
                      <a:r>
                        <a:rPr lang="pt-BR" sz="1800" b="1" i="0" noProof="1">
                          <a:solidFill>
                            <a:schemeClr val="tx1"/>
                          </a:solidFill>
                          <a:latin typeface="Proxima Nova Bl" panose="02000506030000020004" pitchFamily="2" charset="0"/>
                        </a:rPr>
                        <a:t>D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b="1" i="0" noProof="1">
                          <a:solidFill>
                            <a:schemeClr val="tx1"/>
                          </a:solidFill>
                          <a:latin typeface="Proxima Nova Bl" panose="02000506030000020004" pitchFamily="2" charset="0"/>
                        </a:rPr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b="1" i="0" noProof="1">
                          <a:solidFill>
                            <a:schemeClr val="tx1"/>
                          </a:solidFill>
                          <a:latin typeface="Proxima Nova Bl" panose="02000506030000020004" pitchFamily="2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b="1" i="0" noProof="1">
                          <a:solidFill>
                            <a:schemeClr val="tx1"/>
                          </a:solidFill>
                          <a:latin typeface="Proxima Nova Bl" panose="02000506030000020004" pitchFamily="2" charset="0"/>
                        </a:rPr>
                        <a:t>Q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b="1" i="0" noProof="1">
                          <a:solidFill>
                            <a:schemeClr val="tx1"/>
                          </a:solidFill>
                          <a:latin typeface="Proxima Nova Bl" panose="02000506030000020004" pitchFamily="2" charset="0"/>
                        </a:rPr>
                        <a:t>Q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b="1" i="0" noProof="1">
                          <a:solidFill>
                            <a:schemeClr val="tx1"/>
                          </a:solidFill>
                          <a:latin typeface="Proxima Nova Bl" panose="02000506030000020004" pitchFamily="2" charset="0"/>
                        </a:rPr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b="1" i="0" noProof="1">
                          <a:solidFill>
                            <a:schemeClr val="tx1"/>
                          </a:solidFill>
                          <a:latin typeface="Proxima Nova Bl" panose="02000506030000020004" pitchFamily="2" charset="0"/>
                        </a:rPr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906166"/>
                  </a:ext>
                </a:extLst>
              </a:tr>
              <a:tr h="479685">
                <a:tc>
                  <a:txBody>
                    <a:bodyPr/>
                    <a:lstStyle/>
                    <a:p>
                      <a:pPr algn="ctr" rtl="0"/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1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838848"/>
                  </a:ext>
                </a:extLst>
              </a:tr>
              <a:tr h="479685"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2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3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4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5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6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7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8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710236"/>
                  </a:ext>
                </a:extLst>
              </a:tr>
              <a:tr h="479685"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9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10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11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12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13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14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15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930129"/>
                  </a:ext>
                </a:extLst>
              </a:tr>
              <a:tr h="479685"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16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17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18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19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20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21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22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765827"/>
                  </a:ext>
                </a:extLst>
              </a:tr>
              <a:tr h="479685"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23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baseline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24</a:t>
                      </a:r>
                      <a:endParaRPr lang="pt-BR" sz="1800" i="0" baseline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baseline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25</a:t>
                      </a:r>
                      <a:endParaRPr lang="pt-BR" sz="1800" i="0" baseline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baseline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26</a:t>
                      </a:r>
                      <a:endParaRPr lang="pt-BR" sz="1800" i="0" baseline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baseline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27</a:t>
                      </a:r>
                      <a:endParaRPr lang="pt-BR" sz="1800" i="0" baseline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baseline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28</a:t>
                      </a:r>
                      <a:endParaRPr lang="pt-BR" sz="1800" i="0" baseline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pt-BR" sz="1800" i="0" baseline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3545673"/>
                  </a:ext>
                </a:extLst>
              </a:tr>
            </a:tbl>
          </a:graphicData>
        </a:graphic>
      </p:graphicFrame>
      <p:pic>
        <p:nvPicPr>
          <p:cNvPr id="3" name="Imagem 2">
            <a:extLst>
              <a:ext uri="{FF2B5EF4-FFF2-40B4-BE49-F238E27FC236}">
                <a16:creationId xmlns:a16="http://schemas.microsoft.com/office/drawing/2014/main" id="{D2EC5612-A560-7E5B-90E1-4D094168CD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431" y="-37221"/>
            <a:ext cx="7643413" cy="1645631"/>
          </a:xfrm>
          <a:prstGeom prst="rect">
            <a:avLst/>
          </a:prstGeom>
        </p:spPr>
      </p:pic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631960"/>
              </p:ext>
            </p:extLst>
          </p:nvPr>
        </p:nvGraphicFramePr>
        <p:xfrm>
          <a:off x="315293" y="2270556"/>
          <a:ext cx="5979487" cy="18482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13460">
                  <a:extLst>
                    <a:ext uri="{9D8B030D-6E8A-4147-A177-3AD203B41FA5}">
                      <a16:colId xmlns:a16="http://schemas.microsoft.com/office/drawing/2014/main" val="1313019017"/>
                    </a:ext>
                  </a:extLst>
                </a:gridCol>
                <a:gridCol w="4966027">
                  <a:extLst>
                    <a:ext uri="{9D8B030D-6E8A-4147-A177-3AD203B41FA5}">
                      <a16:colId xmlns:a16="http://schemas.microsoft.com/office/drawing/2014/main" val="4158536003"/>
                    </a:ext>
                  </a:extLst>
                </a:gridCol>
              </a:tblGrid>
              <a:tr h="362717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INTEGRAÇÃO</a:t>
                      </a:r>
                      <a:r>
                        <a:rPr lang="pt-BR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ESPORTIVA E CULTURAL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30840696"/>
                  </a:ext>
                </a:extLst>
              </a:tr>
              <a:tr h="3851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RETORNO DOS ALUNOS DO AEE (INCLUSÃO) </a:t>
                      </a:r>
                      <a:endParaRPr lang="pt-BR" sz="16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07469646"/>
                  </a:ext>
                </a:extLst>
              </a:tr>
              <a:tr h="362717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INTEGRAÇÃO</a:t>
                      </a:r>
                      <a:r>
                        <a:rPr lang="pt-BR" sz="160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INTEGRAL E BILINGUE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45222172"/>
                  </a:ext>
                </a:extLst>
              </a:tr>
              <a:tr h="3627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INTEGRAÇÃO FUNDAMENTAL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00208760"/>
                  </a:ext>
                </a:extLst>
              </a:tr>
              <a:tr h="3627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FESTA DE CARNAVAL(NOTURNA)</a:t>
                      </a:r>
                      <a:endParaRPr lang="pt-BR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934004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6657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33982" y="1115736"/>
            <a:ext cx="4558018" cy="929157"/>
          </a:xfrm>
          <a:solidFill>
            <a:srgbClr val="FFC000"/>
          </a:solidFill>
          <a:effectLst>
            <a:softEdge rad="31750"/>
          </a:effectLst>
        </p:spPr>
        <p:txBody>
          <a:bodyPr/>
          <a:lstStyle/>
          <a:p>
            <a:r>
              <a:rPr lang="pt-BR" sz="3600" b="1" cap="none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       MARÇO</a:t>
            </a:r>
          </a:p>
        </p:txBody>
      </p:sp>
      <p:grpSp>
        <p:nvGrpSpPr>
          <p:cNvPr id="23" name="Agrupar 22"/>
          <p:cNvGrpSpPr/>
          <p:nvPr/>
        </p:nvGrpSpPr>
        <p:grpSpPr>
          <a:xfrm>
            <a:off x="8183460" y="5602329"/>
            <a:ext cx="4646103" cy="1446550"/>
            <a:chOff x="8074404" y="51093"/>
            <a:chExt cx="4646103" cy="1446550"/>
          </a:xfrm>
        </p:grpSpPr>
        <p:sp>
          <p:nvSpPr>
            <p:cNvPr id="10" name="CaixaDeTexto 9"/>
            <p:cNvSpPr txBox="1"/>
            <p:nvPr/>
          </p:nvSpPr>
          <p:spPr>
            <a:xfrm>
              <a:off x="8229601" y="51093"/>
              <a:ext cx="449090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400" dirty="0"/>
                <a:t>Recesso escolar/</a:t>
              </a:r>
              <a:r>
                <a:rPr lang="pt-BR" sz="1400" dirty="0" err="1"/>
                <a:t>sáb</a:t>
              </a:r>
              <a:r>
                <a:rPr lang="pt-BR" sz="1400" dirty="0"/>
                <a:t> e dom/ Ativ. Suspensa</a:t>
              </a:r>
            </a:p>
            <a:p>
              <a:r>
                <a:rPr lang="pt-BR" sz="1400" dirty="0"/>
                <a:t>Início/Reinício e Encerramento das aulas</a:t>
              </a:r>
            </a:p>
            <a:p>
              <a:r>
                <a:rPr lang="pt-BR" sz="1400" dirty="0"/>
                <a:t>Reunião de pais | Eventos Dia Letivo</a:t>
              </a:r>
            </a:p>
            <a:p>
              <a:r>
                <a:rPr lang="pt-BR" sz="1400" dirty="0" smtClean="0"/>
                <a:t>Eventos Internos</a:t>
              </a:r>
            </a:p>
            <a:p>
              <a:r>
                <a:rPr lang="pt-BR" sz="1400" dirty="0" smtClean="0"/>
                <a:t>Avaliação</a:t>
              </a:r>
              <a:endParaRPr lang="pt-BR" sz="1400" dirty="0"/>
            </a:p>
            <a:p>
              <a:r>
                <a:rPr lang="pt-BR" dirty="0"/>
                <a:t>  		</a:t>
              </a:r>
            </a:p>
          </p:txBody>
        </p:sp>
        <p:sp>
          <p:nvSpPr>
            <p:cNvPr id="29" name="Fluxograma: Conector 28"/>
            <p:cNvSpPr/>
            <p:nvPr/>
          </p:nvSpPr>
          <p:spPr>
            <a:xfrm>
              <a:off x="8074404" y="127443"/>
              <a:ext cx="159389" cy="158678"/>
            </a:xfrm>
            <a:prstGeom prst="flowChartConnector">
              <a:avLst/>
            </a:prstGeom>
            <a:solidFill>
              <a:srgbClr val="99CCFF"/>
            </a:solidFill>
            <a:ln>
              <a:solidFill>
                <a:srgbClr val="99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0" name="Fluxograma: Conector 29"/>
            <p:cNvSpPr/>
            <p:nvPr/>
          </p:nvSpPr>
          <p:spPr>
            <a:xfrm>
              <a:off x="8084890" y="382652"/>
              <a:ext cx="159389" cy="158678"/>
            </a:xfrm>
            <a:prstGeom prst="flowChartConnector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1" name="Fluxograma: Conector 30"/>
            <p:cNvSpPr/>
            <p:nvPr/>
          </p:nvSpPr>
          <p:spPr>
            <a:xfrm>
              <a:off x="8116347" y="589230"/>
              <a:ext cx="159389" cy="158678"/>
            </a:xfrm>
            <a:prstGeom prst="flowChartConnector">
              <a:avLst/>
            </a:prstGeom>
            <a:solidFill>
              <a:srgbClr val="FFFF99"/>
            </a:solidFill>
            <a:ln>
              <a:solidFill>
                <a:srgbClr val="FF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2" name="Fluxograma: Conector 31"/>
            <p:cNvSpPr/>
            <p:nvPr/>
          </p:nvSpPr>
          <p:spPr>
            <a:xfrm>
              <a:off x="8107958" y="830008"/>
              <a:ext cx="159389" cy="158678"/>
            </a:xfrm>
            <a:prstGeom prst="flowChartConnector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aphicFrame>
        <p:nvGraphicFramePr>
          <p:cNvPr id="12" name="Tabela 5">
            <a:extLst>
              <a:ext uri="{FF2B5EF4-FFF2-40B4-BE49-F238E27FC236}">
                <a16:creationId xmlns:a16="http://schemas.microsoft.com/office/drawing/2014/main" id="{6F75BAEE-0723-49DE-8C74-631ECD7F4789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539873802"/>
              </p:ext>
            </p:extLst>
          </p:nvPr>
        </p:nvGraphicFramePr>
        <p:xfrm>
          <a:off x="7102796" y="2126921"/>
          <a:ext cx="4946326" cy="31612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6618">
                  <a:extLst>
                    <a:ext uri="{9D8B030D-6E8A-4147-A177-3AD203B41FA5}">
                      <a16:colId xmlns:a16="http://schemas.microsoft.com/office/drawing/2014/main" val="3476096443"/>
                    </a:ext>
                  </a:extLst>
                </a:gridCol>
                <a:gridCol w="706618">
                  <a:extLst>
                    <a:ext uri="{9D8B030D-6E8A-4147-A177-3AD203B41FA5}">
                      <a16:colId xmlns:a16="http://schemas.microsoft.com/office/drawing/2014/main" val="3713691948"/>
                    </a:ext>
                  </a:extLst>
                </a:gridCol>
                <a:gridCol w="706618">
                  <a:extLst>
                    <a:ext uri="{9D8B030D-6E8A-4147-A177-3AD203B41FA5}">
                      <a16:colId xmlns:a16="http://schemas.microsoft.com/office/drawing/2014/main" val="3106412472"/>
                    </a:ext>
                  </a:extLst>
                </a:gridCol>
                <a:gridCol w="706618">
                  <a:extLst>
                    <a:ext uri="{9D8B030D-6E8A-4147-A177-3AD203B41FA5}">
                      <a16:colId xmlns:a16="http://schemas.microsoft.com/office/drawing/2014/main" val="1734665539"/>
                    </a:ext>
                  </a:extLst>
                </a:gridCol>
                <a:gridCol w="706618">
                  <a:extLst>
                    <a:ext uri="{9D8B030D-6E8A-4147-A177-3AD203B41FA5}">
                      <a16:colId xmlns:a16="http://schemas.microsoft.com/office/drawing/2014/main" val="2135008477"/>
                    </a:ext>
                  </a:extLst>
                </a:gridCol>
                <a:gridCol w="706618">
                  <a:extLst>
                    <a:ext uri="{9D8B030D-6E8A-4147-A177-3AD203B41FA5}">
                      <a16:colId xmlns:a16="http://schemas.microsoft.com/office/drawing/2014/main" val="2666336027"/>
                    </a:ext>
                  </a:extLst>
                </a:gridCol>
                <a:gridCol w="706618">
                  <a:extLst>
                    <a:ext uri="{9D8B030D-6E8A-4147-A177-3AD203B41FA5}">
                      <a16:colId xmlns:a16="http://schemas.microsoft.com/office/drawing/2014/main" val="420944989"/>
                    </a:ext>
                  </a:extLst>
                </a:gridCol>
              </a:tblGrid>
              <a:tr h="451609">
                <a:tc>
                  <a:txBody>
                    <a:bodyPr/>
                    <a:lstStyle/>
                    <a:p>
                      <a:pPr algn="ctr" rtl="0"/>
                      <a:r>
                        <a:rPr lang="pt-BR" sz="1800" b="1" i="0" noProof="1">
                          <a:solidFill>
                            <a:schemeClr val="tx1"/>
                          </a:solidFill>
                          <a:latin typeface="Proxima Nova Bl" panose="02000506030000020004" pitchFamily="2" charset="0"/>
                        </a:rPr>
                        <a:t>D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b="1" i="0" noProof="1">
                          <a:solidFill>
                            <a:schemeClr val="tx1"/>
                          </a:solidFill>
                          <a:latin typeface="Proxima Nova Bl" panose="02000506030000020004" pitchFamily="2" charset="0"/>
                        </a:rPr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b="1" i="0" noProof="1">
                          <a:solidFill>
                            <a:schemeClr val="tx1"/>
                          </a:solidFill>
                          <a:latin typeface="Proxima Nova Bl" panose="02000506030000020004" pitchFamily="2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b="1" i="0" noProof="1">
                          <a:solidFill>
                            <a:schemeClr val="tx1"/>
                          </a:solidFill>
                          <a:latin typeface="Proxima Nova Bl" panose="02000506030000020004" pitchFamily="2" charset="0"/>
                        </a:rPr>
                        <a:t>Q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b="1" i="0" noProof="1">
                          <a:solidFill>
                            <a:schemeClr val="tx1"/>
                          </a:solidFill>
                          <a:latin typeface="Proxima Nova Bl" panose="02000506030000020004" pitchFamily="2" charset="0"/>
                        </a:rPr>
                        <a:t>Q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b="1" i="0" noProof="1">
                          <a:solidFill>
                            <a:schemeClr val="tx1"/>
                          </a:solidFill>
                          <a:latin typeface="Proxima Nova Bl" panose="02000506030000020004" pitchFamily="2" charset="0"/>
                        </a:rPr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b="1" i="0" noProof="1">
                          <a:solidFill>
                            <a:schemeClr val="tx1"/>
                          </a:solidFill>
                          <a:latin typeface="Proxima Nova Bl" panose="02000506030000020004" pitchFamily="2" charset="0"/>
                        </a:rPr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906166"/>
                  </a:ext>
                </a:extLst>
              </a:tr>
              <a:tr h="451609">
                <a:tc>
                  <a:txBody>
                    <a:bodyPr/>
                    <a:lstStyle/>
                    <a:p>
                      <a:pPr algn="ctr" rtl="0"/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1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008074"/>
                  </a:ext>
                </a:extLst>
              </a:tr>
              <a:tr h="451609"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2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3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4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5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6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7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8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838848"/>
                  </a:ext>
                </a:extLst>
              </a:tr>
              <a:tr h="451609"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9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10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11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12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13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14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15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710236"/>
                  </a:ext>
                </a:extLst>
              </a:tr>
              <a:tr h="4516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16</a:t>
                      </a:r>
                      <a:endParaRPr kumimoji="0" lang="pt-BR" sz="1800" b="0" i="0" u="none" strike="noStrike" kern="1200" cap="none" spc="0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Proxima Nova Rg" panose="02000506030000020004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17</a:t>
                      </a:r>
                      <a:endParaRPr kumimoji="0" lang="pt-BR" sz="1800" b="0" i="0" u="none" strike="noStrike" kern="1200" cap="none" spc="0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Proxima Nova Rg" panose="02000506030000020004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18</a:t>
                      </a:r>
                      <a:endParaRPr kumimoji="0" lang="pt-BR" sz="1800" b="0" i="0" u="none" strike="noStrike" kern="1200" cap="none" spc="0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Proxima Nova Rg" panose="02000506030000020004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19</a:t>
                      </a:r>
                      <a:endParaRPr kumimoji="0" lang="pt-BR" sz="1800" b="0" i="0" u="none" strike="noStrike" kern="1200" cap="none" spc="0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Proxima Nova Rg" panose="02000506030000020004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20</a:t>
                      </a:r>
                      <a:endParaRPr kumimoji="0" lang="pt-BR" sz="1800" b="0" i="0" u="none" strike="noStrike" kern="1200" cap="none" spc="0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Proxima Nova Rg" panose="02000506030000020004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21</a:t>
                      </a:r>
                      <a:endParaRPr kumimoji="0" lang="pt-BR" sz="1800" b="0" i="0" u="none" strike="noStrike" kern="1200" cap="none" spc="0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Proxima Nova Rg" panose="02000506030000020004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22</a:t>
                      </a:r>
                      <a:endParaRPr kumimoji="0" lang="pt-BR" sz="1800" b="0" i="0" u="none" strike="noStrike" kern="1200" cap="none" spc="0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Proxima Nova Rg" panose="02000506030000020004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935521"/>
                  </a:ext>
                </a:extLst>
              </a:tr>
              <a:tr h="451609"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23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24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25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26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27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28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29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930129"/>
                  </a:ext>
                </a:extLst>
              </a:tr>
              <a:tr h="451609"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30</a:t>
                      </a:r>
                      <a:endParaRPr lang="pt-BR" sz="1800" i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800" i="0" baseline="0" noProof="1" smtClean="0">
                          <a:solidFill>
                            <a:schemeClr val="tx1"/>
                          </a:solidFill>
                          <a:latin typeface="Proxima Nova Rg" panose="02000506030000020004" pitchFamily="2" charset="0"/>
                        </a:rPr>
                        <a:t>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pt-BR" sz="1800" i="0" baseline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pt-BR" sz="1800" i="0" baseline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pt-BR" sz="1800" i="0" baseline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pt-BR" sz="1800" i="0" baseline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pt-BR" sz="1800" i="0" baseline="0" noProof="1">
                        <a:solidFill>
                          <a:schemeClr val="tx1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7765827"/>
                  </a:ext>
                </a:extLst>
              </a:tr>
            </a:tbl>
          </a:graphicData>
        </a:graphic>
      </p:graphicFrame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518349"/>
              </p:ext>
            </p:extLst>
          </p:nvPr>
        </p:nvGraphicFramePr>
        <p:xfrm>
          <a:off x="729830" y="2126921"/>
          <a:ext cx="5652316" cy="2468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4562">
                  <a:extLst>
                    <a:ext uri="{9D8B030D-6E8A-4147-A177-3AD203B41FA5}">
                      <a16:colId xmlns:a16="http://schemas.microsoft.com/office/drawing/2014/main" val="1711085208"/>
                    </a:ext>
                  </a:extLst>
                </a:gridCol>
                <a:gridCol w="4787754">
                  <a:extLst>
                    <a:ext uri="{9D8B030D-6E8A-4147-A177-3AD203B41FA5}">
                      <a16:colId xmlns:a16="http://schemas.microsoft.com/office/drawing/2014/main" val="329230528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800" kern="1200" dirty="0" smtClean="0">
                          <a:solidFill>
                            <a:schemeClr val="tx1"/>
                          </a:solidFill>
                          <a:latin typeface="Proxima Nova Bl" panose="02000506030000020004"/>
                          <a:ea typeface="+mn-ea"/>
                          <a:cs typeface="+mn-cs"/>
                        </a:rPr>
                        <a:t>3 e 4</a:t>
                      </a:r>
                      <a:endParaRPr lang="pt-BR" sz="1800" kern="1200" dirty="0">
                        <a:solidFill>
                          <a:schemeClr val="tx1"/>
                        </a:solidFill>
                        <a:latin typeface="Proxima Nova Bl" panose="02000506030000020004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>
                          <a:latin typeface="+mj-lt"/>
                        </a:rPr>
                        <a:t>EMENDA /</a:t>
                      </a:r>
                      <a:r>
                        <a:rPr lang="pt-BR" sz="1800" baseline="0" dirty="0" smtClean="0">
                          <a:latin typeface="+mj-lt"/>
                        </a:rPr>
                        <a:t> </a:t>
                      </a:r>
                      <a:r>
                        <a:rPr lang="pt-BR" sz="1800" dirty="0" smtClean="0">
                          <a:latin typeface="+mj-lt"/>
                        </a:rPr>
                        <a:t>CARNAVAL</a:t>
                      </a:r>
                      <a:endParaRPr lang="pt-BR" sz="18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833132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800" kern="1200" dirty="0" smtClean="0">
                          <a:solidFill>
                            <a:schemeClr val="tx1"/>
                          </a:solidFill>
                          <a:latin typeface="Proxima Nova Bl" panose="02000506030000020004"/>
                          <a:ea typeface="+mn-ea"/>
                          <a:cs typeface="+mn-cs"/>
                        </a:rPr>
                        <a:t>5</a:t>
                      </a:r>
                      <a:endParaRPr lang="pt-BR" sz="1800" kern="1200" dirty="0">
                        <a:solidFill>
                          <a:schemeClr val="tx1"/>
                        </a:solidFill>
                        <a:latin typeface="Proxima Nova Bl" panose="02000506030000020004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>
                          <a:latin typeface="+mj-lt"/>
                        </a:rPr>
                        <a:t>4ª FEIRA</a:t>
                      </a:r>
                      <a:r>
                        <a:rPr lang="pt-BR" sz="1800" baseline="0" dirty="0" smtClean="0">
                          <a:latin typeface="+mj-lt"/>
                        </a:rPr>
                        <a:t> DE CINZAS</a:t>
                      </a:r>
                      <a:endParaRPr lang="pt-BR" sz="18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3179907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800" kern="1200" dirty="0" smtClean="0">
                          <a:solidFill>
                            <a:schemeClr val="tx1"/>
                          </a:solidFill>
                          <a:latin typeface="Proxima Nova Bl" panose="02000506030000020004"/>
                          <a:ea typeface="+mn-ea"/>
                          <a:cs typeface="+mn-cs"/>
                        </a:rPr>
                        <a:t>11 A 18</a:t>
                      </a:r>
                      <a:endParaRPr lang="pt-BR" sz="1800" kern="1200" dirty="0">
                        <a:solidFill>
                          <a:schemeClr val="tx1"/>
                        </a:solidFill>
                        <a:latin typeface="Proxima Nova Bl" panose="02000506030000020004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926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>
                          <a:latin typeface="+mj-lt"/>
                        </a:rPr>
                        <a:t>AVALIAÇÃO</a:t>
                      </a:r>
                      <a:r>
                        <a:rPr lang="pt-BR" sz="1800" baseline="0" dirty="0" smtClean="0">
                          <a:latin typeface="+mj-lt"/>
                        </a:rPr>
                        <a:t> P1</a:t>
                      </a:r>
                      <a:endParaRPr lang="pt-BR" sz="18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9091710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800" kern="1200" dirty="0" smtClean="0">
                          <a:solidFill>
                            <a:schemeClr val="tx1"/>
                          </a:solidFill>
                          <a:latin typeface="Proxima Nova Bl" panose="02000506030000020004"/>
                          <a:ea typeface="+mn-ea"/>
                          <a:cs typeface="+mn-cs"/>
                        </a:rPr>
                        <a:t>19</a:t>
                      </a:r>
                      <a:endParaRPr lang="pt-BR" sz="1800" kern="1200" dirty="0">
                        <a:solidFill>
                          <a:schemeClr val="tx1"/>
                        </a:solidFill>
                        <a:latin typeface="Proxima Nova Bl" panose="02000506030000020004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>
                          <a:latin typeface="+mj-lt"/>
                        </a:rPr>
                        <a:t>FERIADO - DIA DE SÃO</a:t>
                      </a:r>
                      <a:r>
                        <a:rPr lang="pt-BR" sz="1800" baseline="0" dirty="0" smtClean="0">
                          <a:latin typeface="+mj-lt"/>
                        </a:rPr>
                        <a:t> JOSÉ</a:t>
                      </a:r>
                      <a:endParaRPr lang="pt-BR" sz="18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649718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800" kern="1200" dirty="0" smtClean="0">
                          <a:solidFill>
                            <a:schemeClr val="tx1"/>
                          </a:solidFill>
                          <a:latin typeface="Proxima Nova Bl" panose="02000506030000020004"/>
                          <a:ea typeface="+mn-ea"/>
                          <a:cs typeface="+mn-cs"/>
                        </a:rPr>
                        <a:t>20 E 21 </a:t>
                      </a:r>
                      <a:endParaRPr lang="pt-BR" sz="1800" kern="1200" dirty="0">
                        <a:solidFill>
                          <a:schemeClr val="tx1"/>
                        </a:solidFill>
                        <a:latin typeface="Proxima Nova Bl" panose="02000506030000020004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926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>
                          <a:latin typeface="+mj-lt"/>
                        </a:rPr>
                        <a:t>2ª CHAMADA</a:t>
                      </a:r>
                      <a:endParaRPr lang="pt-BR" sz="18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768946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800" kern="1200" dirty="0" smtClean="0">
                          <a:solidFill>
                            <a:schemeClr val="tx1"/>
                          </a:solidFill>
                          <a:latin typeface="Proxima Nova Bl" panose="02000506030000020004"/>
                          <a:ea typeface="+mn-ea"/>
                          <a:cs typeface="+mn-cs"/>
                        </a:rPr>
                        <a:t>26</a:t>
                      </a:r>
                      <a:endParaRPr lang="pt-BR" sz="1800" kern="1200" dirty="0">
                        <a:solidFill>
                          <a:schemeClr val="tx1"/>
                        </a:solidFill>
                        <a:latin typeface="Proxima Nova Bl" panose="02000506030000020004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REUNIÃO</a:t>
                      </a:r>
                      <a:r>
                        <a:rPr lang="pt-BR" sz="18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5º ANO – FORMATURA E NR</a:t>
                      </a:r>
                      <a:endParaRPr lang="pt-BR" sz="18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01184138"/>
                  </a:ext>
                </a:extLst>
              </a:tr>
            </a:tbl>
          </a:graphicData>
        </a:graphic>
      </p:graphicFrame>
      <p:pic>
        <p:nvPicPr>
          <p:cNvPr id="3" name="Imagem 2">
            <a:extLst>
              <a:ext uri="{FF2B5EF4-FFF2-40B4-BE49-F238E27FC236}">
                <a16:creationId xmlns:a16="http://schemas.microsoft.com/office/drawing/2014/main" id="{89D37FDD-B171-03D8-5CB5-12AC372313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431" y="-37221"/>
            <a:ext cx="7643413" cy="1645631"/>
          </a:xfrm>
          <a:prstGeom prst="rect">
            <a:avLst/>
          </a:prstGeom>
        </p:spPr>
      </p:pic>
      <p:sp>
        <p:nvSpPr>
          <p:cNvPr id="14" name="Fluxograma: Conector 13"/>
          <p:cNvSpPr/>
          <p:nvPr/>
        </p:nvSpPr>
        <p:spPr>
          <a:xfrm>
            <a:off x="8217015" y="6613288"/>
            <a:ext cx="163588" cy="215311"/>
          </a:xfrm>
          <a:prstGeom prst="flowChartConnector">
            <a:avLst/>
          </a:prstGeom>
          <a:solidFill>
            <a:srgbClr val="ED926D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14077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Cute animals photo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9B8E31"/>
      </a:accent1>
      <a:accent2>
        <a:srgbClr val="3F823D"/>
      </a:accent2>
      <a:accent3>
        <a:srgbClr val="6086B3"/>
      </a:accent3>
      <a:accent4>
        <a:srgbClr val="71594B"/>
      </a:accent4>
      <a:accent5>
        <a:srgbClr val="BF6830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50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8342629_TF89363981_Win32" id="{EA6948B2-C3FB-46AB-8525-B1775A2BEA98}" vid="{CEE38D52-F934-44D5-9461-6BA331EBB1E7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C5A4FB-2B5A-4D24-9C84-1242AFA329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22F70F0-A45C-4111-BC15-24085409107E}">
  <ds:schemaRefs>
    <ds:schemaRef ds:uri="http://schemas.microsoft.com/office/2006/metadata/properties"/>
    <ds:schemaRef ds:uri="http://www.w3.org/XML/1998/namespace"/>
    <ds:schemaRef ds:uri="http://purl.org/dc/elements/1.1/"/>
    <ds:schemaRef ds:uri="16c05727-aa75-4e4a-9b5f-8a80a1165891"/>
    <ds:schemaRef ds:uri="http://purl.org/dc/dcmitype/"/>
    <ds:schemaRef ds:uri="71af3243-3dd4-4a8d-8c0d-dd76da1f02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2591D9B-582F-428F-9ED9-4F527D97301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Calendário de fotos de animais fofos</Template>
  <TotalTime>2985</TotalTime>
  <Words>287</Words>
  <Application>Microsoft Office PowerPoint</Application>
  <PresentationFormat>Widescreen</PresentationFormat>
  <Paragraphs>167</Paragraphs>
  <Slides>3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10" baseType="lpstr">
      <vt:lpstr>Arial</vt:lpstr>
      <vt:lpstr>Avenir Next LT Pro</vt:lpstr>
      <vt:lpstr>Calibri</vt:lpstr>
      <vt:lpstr>Proxima Nova Bl</vt:lpstr>
      <vt:lpstr>Proxima Nova Rg</vt:lpstr>
      <vt:lpstr>Sabon Next LT</vt:lpstr>
      <vt:lpstr>Tema do Office</vt:lpstr>
      <vt:lpstr>       JANEIRO</vt:lpstr>
      <vt:lpstr>     FEVEREIRO</vt:lpstr>
      <vt:lpstr>        MARÇO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JANEIRO 2021</dc:title>
  <dc:creator>Colegio Solare</dc:creator>
  <cp:lastModifiedBy>marcia.mello</cp:lastModifiedBy>
  <cp:revision>200</cp:revision>
  <cp:lastPrinted>2022-11-08T14:20:00Z</cp:lastPrinted>
  <dcterms:created xsi:type="dcterms:W3CDTF">2020-12-15T14:10:14Z</dcterms:created>
  <dcterms:modified xsi:type="dcterms:W3CDTF">2024-12-20T19:16:53Z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